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3" r:id="rId3"/>
    <p:sldId id="256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9/25/25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8AE50-112C-9743-E6D2-540015D29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>
            <a:extLst>
              <a:ext uri="{FF2B5EF4-FFF2-40B4-BE49-F238E27FC236}">
                <a16:creationId xmlns:a16="http://schemas.microsoft.com/office/drawing/2014/main" id="{A2F99A66-8C0E-893C-0DE2-A05E21921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Exploratory Data Analysis –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 1 Second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A6637-BB10-0B87-F0FA-E7ED796F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Surya Sridhar</a:t>
            </a:r>
          </a:p>
        </p:txBody>
      </p:sp>
    </p:spTree>
    <p:extLst>
      <p:ext uri="{BB962C8B-B14F-4D97-AF65-F5344CB8AC3E}">
        <p14:creationId xmlns:p14="http://schemas.microsoft.com/office/powerpoint/2010/main" val="162504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E7406E2-B50C-1D57-4D35-88D19CDB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314517"/>
            <a:ext cx="3008313" cy="871538"/>
          </a:xfrm>
        </p:spPr>
        <p:txBody>
          <a:bodyPr/>
          <a:lstStyle/>
          <a:p>
            <a:r>
              <a:rPr lang="en-US" dirty="0"/>
              <a:t>A sizeable &gt;0.5 link!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D8DF36-A4A9-2D40-D197-61BD182B3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3" y="1414655"/>
            <a:ext cx="3008313" cy="35182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There’s a &gt;0.5 correlation to a different block albeit, a group of features (1 of 6), maybe that’s the volatility indicators. </a:t>
            </a:r>
          </a:p>
        </p:txBody>
      </p:sp>
      <p:pic>
        <p:nvPicPr>
          <p:cNvPr id="10" name="Content Placeholder 9" descr="A screenshot of a graph&#10;&#10;AI-generated content may be incorrect.">
            <a:extLst>
              <a:ext uri="{FF2B5EF4-FFF2-40B4-BE49-F238E27FC236}">
                <a16:creationId xmlns:a16="http://schemas.microsoft.com/office/drawing/2014/main" id="{D68A5D20-C297-809C-28C2-F543300D7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0864" y="543515"/>
            <a:ext cx="4004169" cy="4389437"/>
          </a:xfrm>
        </p:spPr>
      </p:pic>
    </p:spTree>
    <p:extLst>
      <p:ext uri="{BB962C8B-B14F-4D97-AF65-F5344CB8AC3E}">
        <p14:creationId xmlns:p14="http://schemas.microsoft.com/office/powerpoint/2010/main" val="326889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FAE2-A5C9-296B-5885-43F1FA18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704087"/>
            <a:ext cx="8129013" cy="372237"/>
          </a:xfrm>
        </p:spPr>
        <p:txBody>
          <a:bodyPr/>
          <a:lstStyle/>
          <a:p>
            <a:r>
              <a:rPr lang="en-US" sz="2600" dirty="0"/>
              <a:t>Future Expansion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1D427-1448-C635-6761-7D156D731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3" y="1682496"/>
            <a:ext cx="8037573" cy="29121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Trying to maybe see if there’s connections to other indicators that we can 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Missing volume info makes me think maybe that’s hidden in there somewhere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pattern in the correlation heatmap is really fascinating so that’s something I’m going to try and find more in.</a:t>
            </a:r>
          </a:p>
        </p:txBody>
      </p:sp>
    </p:spTree>
    <p:extLst>
      <p:ext uri="{BB962C8B-B14F-4D97-AF65-F5344CB8AC3E}">
        <p14:creationId xmlns:p14="http://schemas.microsoft.com/office/powerpoint/2010/main" val="256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5413D-6316-3365-6AE1-1D1E5793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>
            <a:extLst>
              <a:ext uri="{FF2B5EF4-FFF2-40B4-BE49-F238E27FC236}">
                <a16:creationId xmlns:a16="http://schemas.microsoft.com/office/drawing/2014/main" id="{5826FE04-D49A-B391-9F45-62D15C96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/>
              <a:t>Correlation Matrix of Features</a:t>
            </a:r>
          </a:p>
        </p:txBody>
      </p:sp>
      <p:pic>
        <p:nvPicPr>
          <p:cNvPr id="3" name="Content Placeholder 2" descr="A screen shot of a graph&#10;&#10;AI-generated content may be incorrect.">
            <a:extLst>
              <a:ext uri="{FF2B5EF4-FFF2-40B4-BE49-F238E27FC236}">
                <a16:creationId xmlns:a16="http://schemas.microsoft.com/office/drawing/2014/main" id="{0652E1C7-0505-1789-B3C6-3FD6F00498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8560" r="3" b="20987"/>
          <a:stretch>
            <a:fillRect/>
          </a:stretch>
        </p:blipFill>
        <p:spPr>
          <a:xfrm>
            <a:off x="457200" y="1476377"/>
            <a:ext cx="4038600" cy="3118247"/>
          </a:xfrm>
          <a:noFill/>
        </p:spPr>
      </p:pic>
      <p:sp>
        <p:nvSpPr>
          <p:cNvPr id="2061" name="Content Placeholder 3">
            <a:extLst>
              <a:ext uri="{FF2B5EF4-FFF2-40B4-BE49-F238E27FC236}">
                <a16:creationId xmlns:a16="http://schemas.microsoft.com/office/drawing/2014/main" id="{37FC2F7B-8C33-DEAD-4327-7E8582B18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278503"/>
          </a:xfrm>
        </p:spPr>
        <p:txBody>
          <a:bodyPr/>
          <a:lstStyle/>
          <a:p>
            <a:r>
              <a:rPr lang="en-US" dirty="0"/>
              <a:t>Clear repeating patterns</a:t>
            </a:r>
          </a:p>
          <a:p>
            <a:r>
              <a:rPr lang="en-US" dirty="0"/>
              <a:t>Is it telling the same information? If so, what?</a:t>
            </a:r>
          </a:p>
          <a:p>
            <a:r>
              <a:rPr lang="en-US" dirty="0"/>
              <a:t>Can we reduce dimensionality?</a:t>
            </a:r>
          </a:p>
        </p:txBody>
      </p:sp>
    </p:spTree>
    <p:extLst>
      <p:ext uri="{BB962C8B-B14F-4D97-AF65-F5344CB8AC3E}">
        <p14:creationId xmlns:p14="http://schemas.microsoft.com/office/powerpoint/2010/main" val="211586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Title 1">
            <a:extLst>
              <a:ext uri="{FF2B5EF4-FFF2-40B4-BE49-F238E27FC236}">
                <a16:creationId xmlns:a16="http://schemas.microsoft.com/office/drawing/2014/main" id="{CBD90D95-B534-60F8-6EF6-91B8EA11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 err="1"/>
              <a:t>Dendograms</a:t>
            </a:r>
            <a:endParaRPr lang="en-US" dirty="0"/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B7ACF57-069B-B7A2-3BB8-29ACB15A1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7619" y="1714121"/>
            <a:ext cx="3106322" cy="3118247"/>
          </a:xfrm>
          <a:noFill/>
        </p:spPr>
      </p:pic>
      <p:sp>
        <p:nvSpPr>
          <p:cNvPr id="2064" name="Content Placeholder 3">
            <a:extLst>
              <a:ext uri="{FF2B5EF4-FFF2-40B4-BE49-F238E27FC236}">
                <a16:creationId xmlns:a16="http://schemas.microsoft.com/office/drawing/2014/main" id="{7BCF25DA-0212-A7C7-3545-A0925FAB9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700024"/>
            <a:ext cx="4038600" cy="3118247"/>
          </a:xfrm>
        </p:spPr>
        <p:txBody>
          <a:bodyPr/>
          <a:lstStyle/>
          <a:p>
            <a:r>
              <a:rPr lang="en-US" dirty="0"/>
              <a:t>Arbitrary threshold based on jump height to see what groups could be formed.</a:t>
            </a:r>
          </a:p>
          <a:p>
            <a:r>
              <a:rPr lang="en-US" dirty="0"/>
              <a:t>Semi-matched the pattern, but not 100%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0293-B6F5-5BD0-C8E3-B2163356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itle 1">
            <a:extLst>
              <a:ext uri="{FF2B5EF4-FFF2-40B4-BE49-F238E27FC236}">
                <a16:creationId xmlns:a16="http://schemas.microsoft.com/office/drawing/2014/main" id="{9CCCB02A-76BB-CD9C-E8D8-5AD935D9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/>
              <a:t>PCA + Scatterplot</a:t>
            </a:r>
          </a:p>
        </p:txBody>
      </p:sp>
      <p:pic>
        <p:nvPicPr>
          <p:cNvPr id="3" name="Content Placeholder 2" descr="A group of blue dots&#10;&#10;AI-generated content may be incorrect.">
            <a:extLst>
              <a:ext uri="{FF2B5EF4-FFF2-40B4-BE49-F238E27FC236}">
                <a16:creationId xmlns:a16="http://schemas.microsoft.com/office/drawing/2014/main" id="{C225A761-3AE0-57AD-2690-CB8FB75B3D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469" y="1476377"/>
            <a:ext cx="3126062" cy="3118247"/>
          </a:xfrm>
          <a:noFill/>
        </p:spPr>
      </p:pic>
      <p:sp>
        <p:nvSpPr>
          <p:cNvPr id="2061" name="Content Placeholder 3">
            <a:extLst>
              <a:ext uri="{FF2B5EF4-FFF2-40B4-BE49-F238E27FC236}">
                <a16:creationId xmlns:a16="http://schemas.microsoft.com/office/drawing/2014/main" id="{4DB6BF8D-9B02-2520-9830-146017DC1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651305"/>
            <a:ext cx="4038600" cy="3118247"/>
          </a:xfrm>
        </p:spPr>
        <p:txBody>
          <a:bodyPr/>
          <a:lstStyle/>
          <a:p>
            <a:r>
              <a:rPr lang="en-US" sz="2400" dirty="0"/>
              <a:t>Tried doing PCA on all 3 blocks (block 3 has 4 removed features)</a:t>
            </a:r>
          </a:p>
          <a:p>
            <a:r>
              <a:rPr lang="en-US" sz="2400" dirty="0" err="1"/>
              <a:t>Scatterplotted</a:t>
            </a:r>
            <a:r>
              <a:rPr lang="en-US" sz="2400" dirty="0"/>
              <a:t> them, 1-2 have a rhombus (variance but monotonic?)</a:t>
            </a:r>
          </a:p>
        </p:txBody>
      </p:sp>
    </p:spTree>
    <p:extLst>
      <p:ext uri="{BB962C8B-B14F-4D97-AF65-F5344CB8AC3E}">
        <p14:creationId xmlns:p14="http://schemas.microsoft.com/office/powerpoint/2010/main" val="92123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A643-A9AB-96FB-482D-32475DA2B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Title 1">
            <a:extLst>
              <a:ext uri="{FF2B5EF4-FFF2-40B4-BE49-F238E27FC236}">
                <a16:creationId xmlns:a16="http://schemas.microsoft.com/office/drawing/2014/main" id="{3C78675C-3123-60FA-308B-20D1AF89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/>
              <a:t>Seasonality</a:t>
            </a:r>
          </a:p>
        </p:txBody>
      </p:sp>
      <p:pic>
        <p:nvPicPr>
          <p:cNvPr id="3" name="Content Placeholder 2" descr="A graph showing a line of blue color&#10;&#10;AI-generated content may be incorrect.">
            <a:extLst>
              <a:ext uri="{FF2B5EF4-FFF2-40B4-BE49-F238E27FC236}">
                <a16:creationId xmlns:a16="http://schemas.microsoft.com/office/drawing/2014/main" id="{9A6CF657-3BC4-145F-ED7C-79D74C02D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79" y="1682496"/>
            <a:ext cx="4578077" cy="2912128"/>
          </a:xfrm>
          <a:noFill/>
        </p:spPr>
      </p:pic>
      <p:sp>
        <p:nvSpPr>
          <p:cNvPr id="2064" name="Content Placeholder 3">
            <a:extLst>
              <a:ext uri="{FF2B5EF4-FFF2-40B4-BE49-F238E27FC236}">
                <a16:creationId xmlns:a16="http://schemas.microsoft.com/office/drawing/2014/main" id="{B11B4047-3033-AFF2-F15D-60902BA73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682496"/>
            <a:ext cx="4114800" cy="2912128"/>
          </a:xfrm>
        </p:spPr>
        <p:txBody>
          <a:bodyPr/>
          <a:lstStyle/>
          <a:p>
            <a:r>
              <a:rPr lang="en-US" sz="2400" dirty="0"/>
              <a:t>Attempted a EDA classic – seasonality</a:t>
            </a:r>
          </a:p>
          <a:p>
            <a:r>
              <a:rPr lang="en-US" sz="2400" dirty="0"/>
              <a:t>Tried to see if mean-grouping gave any idea on how stock behaves through the day</a:t>
            </a:r>
          </a:p>
          <a:p>
            <a:r>
              <a:rPr lang="en-US" sz="2400" dirty="0"/>
              <a:t>Noticed a discrepancy</a:t>
            </a:r>
          </a:p>
        </p:txBody>
      </p:sp>
    </p:spTree>
    <p:extLst>
      <p:ext uri="{BB962C8B-B14F-4D97-AF65-F5344CB8AC3E}">
        <p14:creationId xmlns:p14="http://schemas.microsoft.com/office/powerpoint/2010/main" val="77918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1058-FF65-0194-A64F-68B549F4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Title 1">
            <a:extLst>
              <a:ext uri="{FF2B5EF4-FFF2-40B4-BE49-F238E27FC236}">
                <a16:creationId xmlns:a16="http://schemas.microsoft.com/office/drawing/2014/main" id="{698605D7-D6E9-4917-86C3-6E310086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/>
              <a:t>Seasonality – 2</a:t>
            </a:r>
          </a:p>
        </p:txBody>
      </p:sp>
      <p:sp>
        <p:nvSpPr>
          <p:cNvPr id="2064" name="Content Placeholder 3">
            <a:extLst>
              <a:ext uri="{FF2B5EF4-FFF2-40B4-BE49-F238E27FC236}">
                <a16:creationId xmlns:a16="http://schemas.microsoft.com/office/drawing/2014/main" id="{7FFB2F10-F1C2-CB89-6E86-7A847EE4A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682496"/>
            <a:ext cx="4114800" cy="2912128"/>
          </a:xfrm>
        </p:spPr>
        <p:txBody>
          <a:bodyPr/>
          <a:lstStyle/>
          <a:p>
            <a:r>
              <a:rPr lang="en-US" sz="2400" dirty="0"/>
              <a:t>Same seasonality, just removing last day data</a:t>
            </a:r>
          </a:p>
          <a:p>
            <a:r>
              <a:rPr lang="en-US" sz="2400" dirty="0"/>
              <a:t>It’s literally a different story</a:t>
            </a:r>
          </a:p>
          <a:p>
            <a:r>
              <a:rPr lang="en-US" sz="2400" dirty="0"/>
              <a:t>Last day is an anomaly</a:t>
            </a:r>
          </a:p>
        </p:txBody>
      </p:sp>
      <p:pic>
        <p:nvPicPr>
          <p:cNvPr id="6" name="Content Placeholder 5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598426EA-752D-4227-7EA9-79A0E651EA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921393"/>
            <a:ext cx="4038600" cy="2227814"/>
          </a:xfrm>
        </p:spPr>
      </p:pic>
    </p:spTree>
    <p:extLst>
      <p:ext uri="{BB962C8B-B14F-4D97-AF65-F5344CB8AC3E}">
        <p14:creationId xmlns:p14="http://schemas.microsoft.com/office/powerpoint/2010/main" val="175562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DAEB028D-0899-107D-73F0-793C3A60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617" y="698814"/>
            <a:ext cx="6676071" cy="3321346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908240-6B9D-099A-0646-12B0C18F6008}"/>
              </a:ext>
            </a:extLst>
          </p:cNvPr>
          <p:cNvSpPr txBox="1"/>
          <p:nvPr/>
        </p:nvSpPr>
        <p:spPr>
          <a:xfrm>
            <a:off x="1271016" y="4197096"/>
            <a:ext cx="671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Exploring the last day – There’s 3 spikes (before market open, right before market close, and around 9pm)</a:t>
            </a:r>
          </a:p>
        </p:txBody>
      </p:sp>
    </p:spTree>
    <p:extLst>
      <p:ext uri="{BB962C8B-B14F-4D97-AF65-F5344CB8AC3E}">
        <p14:creationId xmlns:p14="http://schemas.microsoft.com/office/powerpoint/2010/main" val="348258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B8CB636-027A-C939-B003-4BC1B94E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</p:spPr>
        <p:txBody>
          <a:bodyPr/>
          <a:lstStyle/>
          <a:p>
            <a:r>
              <a:rPr lang="en-US" dirty="0"/>
              <a:t>Attempt at finding something between blocks and the spike</a:t>
            </a:r>
          </a:p>
        </p:txBody>
      </p:sp>
      <p:pic>
        <p:nvPicPr>
          <p:cNvPr id="5" name="Content Placeholder 4" descr="A graph showing a graph of a price&#10;&#10;AI-generated content may be incorrect.">
            <a:extLst>
              <a:ext uri="{FF2B5EF4-FFF2-40B4-BE49-F238E27FC236}">
                <a16:creationId xmlns:a16="http://schemas.microsoft.com/office/drawing/2014/main" id="{627B1DAF-5E2A-C60E-BC4D-C0DD3713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828" y="1808979"/>
            <a:ext cx="6702552" cy="3334521"/>
          </a:xfrm>
          <a:noFill/>
        </p:spPr>
      </p:pic>
    </p:spTree>
    <p:extLst>
      <p:ext uri="{BB962C8B-B14F-4D97-AF65-F5344CB8AC3E}">
        <p14:creationId xmlns:p14="http://schemas.microsoft.com/office/powerpoint/2010/main" val="223985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A6825F1-DAF0-8712-4BAE-A2D84B92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53" y="640556"/>
            <a:ext cx="3008313" cy="871538"/>
          </a:xfrm>
        </p:spPr>
        <p:txBody>
          <a:bodyPr/>
          <a:lstStyle/>
          <a:p>
            <a:r>
              <a:rPr lang="en-US" dirty="0"/>
              <a:t>Plotted the [-5,5] for Volatility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612B4-BCCA-D5C3-0E6A-8FB40017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617" y="1076325"/>
            <a:ext cx="5509309" cy="3250492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4E20EEF-7E10-2A51-F843-D33E11219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24383"/>
            <a:ext cx="3008313" cy="35182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5 and 60 second windows to get volatility to see if momentum indicator could be told for the blocks that we had. </a:t>
            </a:r>
          </a:p>
        </p:txBody>
      </p:sp>
    </p:spTree>
    <p:extLst>
      <p:ext uri="{BB962C8B-B14F-4D97-AF65-F5344CB8AC3E}">
        <p14:creationId xmlns:p14="http://schemas.microsoft.com/office/powerpoint/2010/main" val="277559079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349</TotalTime>
  <Words>278</Words>
  <Application>Microsoft Macintosh PowerPoint</Application>
  <PresentationFormat>On-screen Show (16:9)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NCStateU-horizontal-left-logo</vt:lpstr>
      <vt:lpstr>Exploratory Data Analysis –  1 Second Data</vt:lpstr>
      <vt:lpstr>Correlation Matrix of Features</vt:lpstr>
      <vt:lpstr>Dendograms</vt:lpstr>
      <vt:lpstr>PCA + Scatterplot</vt:lpstr>
      <vt:lpstr>Seasonality</vt:lpstr>
      <vt:lpstr>Seasonality – 2</vt:lpstr>
      <vt:lpstr>PowerPoint Presentation</vt:lpstr>
      <vt:lpstr>Attempt at finding something between blocks and the spike</vt:lpstr>
      <vt:lpstr>Plotted the [-5,5] for Volatility</vt:lpstr>
      <vt:lpstr>A sizeable &gt;0.5 link!</vt:lpstr>
      <vt:lpstr>Future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 Sridhar</dc:creator>
  <cp:lastModifiedBy>Surya Sridhar</cp:lastModifiedBy>
  <cp:revision>1</cp:revision>
  <dcterms:created xsi:type="dcterms:W3CDTF">2025-09-26T01:31:14Z</dcterms:created>
  <dcterms:modified xsi:type="dcterms:W3CDTF">2025-09-26T07:20:16Z</dcterms:modified>
</cp:coreProperties>
</file>